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1" r:id="rId18"/>
    <p:sldId id="270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7D690-539A-4EEA-928A-042C7631403A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20A07-6EE8-4113-9AD6-9ED811799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9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366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366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366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36625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49ED646-2999-4D58-A9CA-A5F579265908}" type="slidenum">
              <a:rPr lang="en-US" altLang="en-US" b="0"/>
              <a:pPr eaLnBrk="1" hangingPunct="1"/>
              <a:t>3</a:t>
            </a:fld>
            <a:endParaRPr lang="en-US" altLang="en-US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043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Verb tenses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Review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43189" y="3528810"/>
            <a:ext cx="10058400" cy="515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38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844" y="220842"/>
            <a:ext cx="9001462" cy="7965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Past perfect tense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90" y="1592933"/>
            <a:ext cx="9001462" cy="995721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The </a:t>
            </a:r>
            <a:r>
              <a:rPr lang="en-US" dirty="0" smtClean="0"/>
              <a:t>past perfect tense </a:t>
            </a:r>
            <a:r>
              <a:rPr lang="en-US" dirty="0"/>
              <a:t>describes completed events that took place in the past before another past event.</a:t>
            </a: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01521" y="1171977"/>
            <a:ext cx="10483403" cy="25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09104" y="2700199"/>
            <a:ext cx="31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678806" y="3082408"/>
            <a:ext cx="9401577" cy="91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The 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Titanic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had received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many warnings before it hit the iceberg.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I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had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already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eaten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when my friend stopped by to visit.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92" y="4067529"/>
            <a:ext cx="2582035" cy="258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844" y="220842"/>
            <a:ext cx="9001462" cy="7965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Past perfect progressive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90" y="1592933"/>
            <a:ext cx="9001462" cy="995721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This </a:t>
            </a:r>
            <a:r>
              <a:rPr lang="en-US" dirty="0"/>
              <a:t>tense is used to emphasize the duration of an action that was completed before another action or event in the past.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01521" y="1171977"/>
            <a:ext cx="10483403" cy="25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09104" y="2700199"/>
            <a:ext cx="31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678806" y="3082408"/>
            <a:ext cx="8873543" cy="91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She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had been driving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around the city for three hours before she finally found the right office.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72" y="4355384"/>
            <a:ext cx="38100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6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844" y="220842"/>
            <a:ext cx="9001462" cy="7965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Future tense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89" y="1592933"/>
            <a:ext cx="9673746" cy="1027609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.</a:t>
            </a:r>
            <a:r>
              <a:rPr lang="en-US" dirty="0" smtClean="0">
                <a:solidFill>
                  <a:srgbClr val="FFFF00"/>
                </a:solidFill>
              </a:rPr>
              <a:t>Will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be + going + to </a:t>
            </a:r>
            <a:r>
              <a:rPr lang="en-US" dirty="0"/>
              <a:t>are often used to describe future actions.</a:t>
            </a:r>
          </a:p>
          <a:p>
            <a:pPr algn="l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01521" y="1171977"/>
            <a:ext cx="10483403" cy="25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09104" y="2571416"/>
            <a:ext cx="31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145665" y="2889227"/>
            <a:ext cx="8077200" cy="124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Tom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will graduate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in June.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Maria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is going to go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to </a:t>
            </a:r>
            <a:r>
              <a:rPr lang="en-US" altLang="en-US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Hawaii 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next week.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2390" y="3967685"/>
            <a:ext cx="9673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simple present and present progressive are also used to express future time.  These are often </a:t>
            </a:r>
            <a:r>
              <a:rPr lang="en-US" sz="2400" dirty="0" smtClean="0"/>
              <a:t>used </a:t>
            </a:r>
            <a:r>
              <a:rPr lang="en-US" sz="2400" dirty="0"/>
              <a:t>in connection with schedules.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9104" y="5130157"/>
            <a:ext cx="31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178935" y="5383574"/>
            <a:ext cx="8077200" cy="101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She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is meeting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a new client at eleven o’clock.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The train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leaves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at 6:00 a.m. tomorrow.</a:t>
            </a:r>
          </a:p>
        </p:txBody>
      </p:sp>
    </p:spTree>
    <p:extLst>
      <p:ext uri="{BB962C8B-B14F-4D97-AF65-F5344CB8AC3E}">
        <p14:creationId xmlns:p14="http://schemas.microsoft.com/office/powerpoint/2010/main" val="15020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844" y="220842"/>
            <a:ext cx="9001462" cy="7965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Future Progressive tense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89" y="1592933"/>
            <a:ext cx="9673746" cy="1027609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This tense is used to describe an event or action that will occur over a period of time at a specific point in the </a:t>
            </a:r>
            <a:r>
              <a:rPr lang="en-US" dirty="0" smtClean="0"/>
              <a:t>future.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01521" y="1171977"/>
            <a:ext cx="10483403" cy="25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09104" y="2571416"/>
            <a:ext cx="31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145665" y="2889227"/>
            <a:ext cx="8077200" cy="124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I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will be teaching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at 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10 a.m. tomorrow.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They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will be moving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their furniture out 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of the house by the time you arrive tomorrow.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74" y="4407168"/>
            <a:ext cx="3757009" cy="219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844" y="220842"/>
            <a:ext cx="9001462" cy="7965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Future Perfect tense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89" y="1592933"/>
            <a:ext cx="9673746" cy="1027609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This </a:t>
            </a:r>
            <a:r>
              <a:rPr lang="en-US" dirty="0"/>
              <a:t>tense is used to describe an event or action that will be completed before another event or time in the future.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01521" y="1171977"/>
            <a:ext cx="10483403" cy="25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09104" y="2571416"/>
            <a:ext cx="31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145665" y="2889227"/>
            <a:ext cx="8077200" cy="124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We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will have finished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the exam by the time class ends tomorrow.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94" y="3599025"/>
            <a:ext cx="4179731" cy="294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844" y="220842"/>
            <a:ext cx="9001462" cy="7965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Future Perfect progressive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89" y="1592933"/>
            <a:ext cx="9673746" cy="1027609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This </a:t>
            </a:r>
            <a:r>
              <a:rPr lang="en-US" dirty="0"/>
              <a:t>tense describes an action that has been in progress for a duration of time before another event or time in the future.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01521" y="1171977"/>
            <a:ext cx="10483403" cy="25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09104" y="2571416"/>
            <a:ext cx="31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145665" y="2889227"/>
            <a:ext cx="8077200" cy="124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By the time he finishes law school, we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will have been living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in </a:t>
            </a:r>
            <a:r>
              <a:rPr lang="en-US" altLang="en-US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Miami 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for eight years.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98" y="4023054"/>
            <a:ext cx="2378098" cy="249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844" y="220842"/>
            <a:ext cx="9001462" cy="7965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Summary – the Future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89" y="1592933"/>
            <a:ext cx="9673746" cy="647991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800" dirty="0" smtClean="0"/>
              <a:t>This </a:t>
            </a:r>
            <a:r>
              <a:rPr lang="en-US" sz="2800" dirty="0"/>
              <a:t>is when an event </a:t>
            </a:r>
            <a:r>
              <a:rPr lang="en-US" sz="2800" dirty="0" smtClean="0"/>
              <a:t>has not yet happened.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01521" y="1171977"/>
            <a:ext cx="10483403" cy="25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77661" y="3902299"/>
            <a:ext cx="9131121" cy="2195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I </a:t>
            </a:r>
            <a:r>
              <a:rPr lang="en-US" sz="2400" u="sng" dirty="0">
                <a:solidFill>
                  <a:srgbClr val="FFFF00"/>
                </a:solidFill>
              </a:rPr>
              <a:t>will walk</a:t>
            </a:r>
            <a:r>
              <a:rPr lang="en-US" sz="2400" dirty="0"/>
              <a:t> across to buy some sweets from the shop.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I </a:t>
            </a:r>
            <a:r>
              <a:rPr lang="en-US" sz="2400" u="sng" dirty="0">
                <a:solidFill>
                  <a:srgbClr val="FFFF00"/>
                </a:solidFill>
              </a:rPr>
              <a:t>will shout</a:t>
            </a:r>
            <a:r>
              <a:rPr lang="en-US" sz="2400" dirty="0"/>
              <a:t> to my brother in the playground.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I </a:t>
            </a:r>
            <a:r>
              <a:rPr lang="en-US" sz="2400" u="sng" dirty="0">
                <a:solidFill>
                  <a:srgbClr val="FFFF00"/>
                </a:solidFill>
              </a:rPr>
              <a:t>will run</a:t>
            </a:r>
            <a:r>
              <a:rPr lang="en-US" sz="2400" dirty="0"/>
              <a:t> down the lane with the dog.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4823" y="2504974"/>
            <a:ext cx="316409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844" y="220842"/>
            <a:ext cx="9001462" cy="7965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Summary – the present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89" y="1592933"/>
            <a:ext cx="9673746" cy="647991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800" dirty="0" smtClean="0"/>
              <a:t>This </a:t>
            </a:r>
            <a:r>
              <a:rPr lang="en-US" sz="2800" dirty="0"/>
              <a:t>is when an event </a:t>
            </a:r>
            <a:r>
              <a:rPr lang="en-US" sz="2800" dirty="0" smtClean="0"/>
              <a:t>is actually happening.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01521" y="1171977"/>
            <a:ext cx="10483403" cy="25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77661" y="3902299"/>
            <a:ext cx="9131121" cy="2195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I </a:t>
            </a:r>
            <a:r>
              <a:rPr lang="en-US" sz="2400" u="sng" dirty="0">
                <a:solidFill>
                  <a:srgbClr val="FFFF00"/>
                </a:solidFill>
              </a:rPr>
              <a:t>am walking</a:t>
            </a:r>
            <a:r>
              <a:rPr lang="en-US" sz="2400" dirty="0"/>
              <a:t> across to buy some sweets from the shop.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I </a:t>
            </a:r>
            <a:r>
              <a:rPr lang="en-US" sz="2400" u="sng" dirty="0">
                <a:solidFill>
                  <a:srgbClr val="FFFF00"/>
                </a:solidFill>
              </a:rPr>
              <a:t>am shouting</a:t>
            </a:r>
            <a:r>
              <a:rPr lang="en-US" sz="2400" dirty="0"/>
              <a:t> to my brother in the playground.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I </a:t>
            </a:r>
            <a:r>
              <a:rPr lang="en-US" sz="2400" u="sng" dirty="0">
                <a:solidFill>
                  <a:srgbClr val="FFFF00"/>
                </a:solidFill>
              </a:rPr>
              <a:t>am running</a:t>
            </a:r>
            <a:r>
              <a:rPr lang="en-US" sz="2400" dirty="0"/>
              <a:t> down the lane with the dog.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91974" y="2504974"/>
            <a:ext cx="316409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3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844" y="220842"/>
            <a:ext cx="9001462" cy="7965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Summary – the past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89" y="1592933"/>
            <a:ext cx="9673746" cy="647991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800" dirty="0" smtClean="0"/>
              <a:t>This </a:t>
            </a:r>
            <a:r>
              <a:rPr lang="en-US" sz="2800" dirty="0"/>
              <a:t>is when an event has already happened.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01521" y="1171977"/>
            <a:ext cx="10483403" cy="25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77661" y="3902299"/>
            <a:ext cx="91311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I </a:t>
            </a:r>
            <a:r>
              <a:rPr lang="en-US" sz="2400" u="sng" dirty="0">
                <a:solidFill>
                  <a:srgbClr val="FFFF00"/>
                </a:solidFill>
              </a:rPr>
              <a:t>walked</a:t>
            </a:r>
            <a:r>
              <a:rPr lang="en-US" sz="2400" dirty="0"/>
              <a:t> across to buy some sweets from the shop.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I </a:t>
            </a:r>
            <a:r>
              <a:rPr lang="en-US" sz="2400" u="sng" dirty="0">
                <a:solidFill>
                  <a:srgbClr val="FFFF00"/>
                </a:solidFill>
              </a:rPr>
              <a:t>shouted</a:t>
            </a:r>
            <a:r>
              <a:rPr lang="en-US" sz="2400" dirty="0"/>
              <a:t> to my brother in the playground.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I </a:t>
            </a:r>
            <a:r>
              <a:rPr lang="en-US" sz="2400" u="sng" dirty="0">
                <a:solidFill>
                  <a:srgbClr val="FFFF00"/>
                </a:solidFill>
              </a:rPr>
              <a:t>ran</a:t>
            </a:r>
            <a:r>
              <a:rPr lang="en-US" sz="2400" dirty="0"/>
              <a:t> down the lane with the dog.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39731" y="2504974"/>
            <a:ext cx="316409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844" y="220842"/>
            <a:ext cx="9001462" cy="7965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importance of time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90" y="1592933"/>
            <a:ext cx="9001462" cy="358437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Verb tense expresses the time of an event or action. </a:t>
            </a: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Time </a:t>
            </a:r>
            <a:r>
              <a:rPr lang="en-US" dirty="0"/>
              <a:t>and how it is expressed in writing is very important to English readers.  </a:t>
            </a: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English language has twelve different tenses. </a:t>
            </a: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In </a:t>
            </a:r>
            <a:r>
              <a:rPr lang="en-US" dirty="0"/>
              <a:t>this lesson, we will review the meaning of each verb tense.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01521" y="1171977"/>
            <a:ext cx="10483403" cy="25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35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951" y="174281"/>
            <a:ext cx="10353761" cy="132632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are the verb tenses?</a:t>
            </a:r>
          </a:p>
        </p:txBody>
      </p:sp>
      <p:pic>
        <p:nvPicPr>
          <p:cNvPr id="5642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4185592"/>
            <a:ext cx="28702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2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7" r="16873"/>
          <a:stretch>
            <a:fillRect/>
          </a:stretch>
        </p:blipFill>
        <p:spPr bwMode="auto">
          <a:xfrm>
            <a:off x="4716464" y="3399244"/>
            <a:ext cx="2852737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2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4218393"/>
            <a:ext cx="27940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4236" name="Rectangle 12"/>
          <p:cNvSpPr>
            <a:spLocks noChangeArrowheads="1"/>
          </p:cNvSpPr>
          <p:nvPr/>
        </p:nvSpPr>
        <p:spPr bwMode="auto">
          <a:xfrm>
            <a:off x="5702301" y="3083665"/>
            <a:ext cx="987425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 b="0">
                <a:solidFill>
                  <a:srgbClr val="FFFF99"/>
                </a:solidFill>
                <a:latin typeface="Arial" panose="020B0604020202020204" pitchFamily="34" charset="0"/>
              </a:rPr>
              <a:t>flies</a:t>
            </a:r>
          </a:p>
        </p:txBody>
      </p:sp>
      <p:sp>
        <p:nvSpPr>
          <p:cNvPr id="564234" name="Rectangle 10"/>
          <p:cNvSpPr>
            <a:spLocks noChangeArrowheads="1"/>
          </p:cNvSpPr>
          <p:nvPr/>
        </p:nvSpPr>
        <p:spPr bwMode="auto">
          <a:xfrm>
            <a:off x="2128839" y="3831043"/>
            <a:ext cx="987425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 b="0">
                <a:solidFill>
                  <a:srgbClr val="FFFF99"/>
                </a:solidFill>
                <a:latin typeface="Arial" panose="020B0604020202020204" pitchFamily="34" charset="0"/>
              </a:rPr>
              <a:t>flew</a:t>
            </a:r>
          </a:p>
        </p:txBody>
      </p:sp>
      <p:sp>
        <p:nvSpPr>
          <p:cNvPr id="564235" name="Rectangle 11"/>
          <p:cNvSpPr>
            <a:spLocks noChangeArrowheads="1"/>
          </p:cNvSpPr>
          <p:nvPr/>
        </p:nvSpPr>
        <p:spPr bwMode="auto">
          <a:xfrm>
            <a:off x="8999539" y="3904426"/>
            <a:ext cx="987425" cy="381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 b="0" dirty="0">
                <a:solidFill>
                  <a:srgbClr val="FFFF99"/>
                </a:solidFill>
                <a:latin typeface="Arial" panose="020B0604020202020204" pitchFamily="34" charset="0"/>
              </a:rPr>
              <a:t>will fly</a:t>
            </a:r>
          </a:p>
        </p:txBody>
      </p:sp>
      <p:pic>
        <p:nvPicPr>
          <p:cNvPr id="56424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5054600"/>
            <a:ext cx="13335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901521" y="1171977"/>
            <a:ext cx="10483403" cy="25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64406" y="1511702"/>
            <a:ext cx="7366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Verbs do a lot of work in sentences.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They </a:t>
            </a:r>
            <a:r>
              <a:rPr lang="en-US" sz="2400" dirty="0"/>
              <a:t>show actions and states of being.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They </a:t>
            </a:r>
            <a:r>
              <a:rPr lang="en-US" sz="2400" dirty="0"/>
              <a:t>even take different forms to show time.</a:t>
            </a:r>
          </a:p>
        </p:txBody>
      </p:sp>
    </p:spTree>
    <p:extLst>
      <p:ext uri="{BB962C8B-B14F-4D97-AF65-F5344CB8AC3E}">
        <p14:creationId xmlns:p14="http://schemas.microsoft.com/office/powerpoint/2010/main" val="170025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6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6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36" grpId="0" animBg="1"/>
      <p:bldP spid="564234" grpId="0" animBg="1"/>
      <p:bldP spid="5642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844" y="220842"/>
            <a:ext cx="9001462" cy="7965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Simple present tense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90" y="1592933"/>
            <a:ext cx="9001462" cy="185860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Express </a:t>
            </a:r>
            <a:r>
              <a:rPr lang="en-US" dirty="0"/>
              <a:t>a habit or often repeated action.  </a:t>
            </a: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Adverbs </a:t>
            </a:r>
            <a:r>
              <a:rPr lang="en-US" dirty="0"/>
              <a:t>of frequency such as, often, seldom, sometimes, never, etc. are used with this tense.</a:t>
            </a:r>
          </a:p>
          <a:p>
            <a:pPr algn="l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01521" y="1171977"/>
            <a:ext cx="10483403" cy="25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785059" y="3391504"/>
            <a:ext cx="716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chemeClr val="hlink"/>
                </a:solidFill>
                <a:latin typeface="Verdana" panose="020B0604030504040204" pitchFamily="34" charset="0"/>
              </a:rPr>
              <a:t>    	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She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goes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to work everyday.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		They always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eat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lunch together.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7589" y="3163841"/>
            <a:ext cx="31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2390" y="4374659"/>
            <a:ext cx="8604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This tense also express general truths or facts that are timeless.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57589" y="5181355"/>
            <a:ext cx="31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247188" y="5409636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Snow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falls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in the December </a:t>
            </a:r>
            <a:r>
              <a:rPr lang="en-US" altLang="en-US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in New York.</a:t>
            </a:r>
            <a:endParaRPr lang="en-US" altLang="en-US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Water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boils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at 100 degrees Celsius.</a:t>
            </a:r>
          </a:p>
        </p:txBody>
      </p:sp>
    </p:spTree>
    <p:extLst>
      <p:ext uri="{BB962C8B-B14F-4D97-AF65-F5344CB8AC3E}">
        <p14:creationId xmlns:p14="http://schemas.microsoft.com/office/powerpoint/2010/main" val="115740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844" y="220842"/>
            <a:ext cx="9001462" cy="7965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present progressive tense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90" y="1592933"/>
            <a:ext cx="9001462" cy="1858606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/>
              <a:t>This tense is used to describe an action that is occurring right now (at this moment, today, this year, etc.).  </a:t>
            </a: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action has begun and is still in progress.</a:t>
            </a:r>
          </a:p>
          <a:p>
            <a:pPr algn="l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01521" y="1171977"/>
            <a:ext cx="10483403" cy="25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09104" y="3266873"/>
            <a:ext cx="31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145665" y="3636205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She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is typing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a paper for her class.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He can’t talk.  He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is fixing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the sink right now.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2390" y="4550605"/>
            <a:ext cx="9673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The present progressive can also be used to describe an action that is occurring in the present, but is temporary.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9104" y="5465005"/>
            <a:ext cx="31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178935" y="5834337"/>
            <a:ext cx="807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John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is living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in </a:t>
            </a:r>
            <a:r>
              <a:rPr lang="en-US" altLang="en-US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Chicago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, but he might move soon.</a:t>
            </a:r>
          </a:p>
        </p:txBody>
      </p:sp>
    </p:spTree>
    <p:extLst>
      <p:ext uri="{BB962C8B-B14F-4D97-AF65-F5344CB8AC3E}">
        <p14:creationId xmlns:p14="http://schemas.microsoft.com/office/powerpoint/2010/main" val="163551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844" y="220842"/>
            <a:ext cx="9001462" cy="7965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Simple past tense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90" y="1592933"/>
            <a:ext cx="9001462" cy="1027609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We </a:t>
            </a:r>
            <a:r>
              <a:rPr lang="en-US" dirty="0"/>
              <a:t>use the simple past to indicate exactly when an action or event took place in the past.</a:t>
            </a:r>
          </a:p>
          <a:p>
            <a:pPr algn="l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01521" y="1171977"/>
            <a:ext cx="10483403" cy="25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09104" y="2571416"/>
            <a:ext cx="31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145665" y="2889227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I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visited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my sister </a:t>
            </a:r>
            <a:r>
              <a:rPr lang="en-US" altLang="en-US" u="sng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yesterday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We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went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out to dinner </a:t>
            </a:r>
            <a:r>
              <a:rPr lang="en-US" altLang="en-US" u="sng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last night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2390" y="4009693"/>
            <a:ext cx="9673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simple past is used to describe actions and/or events that are now completed and no longer true in the present.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9104" y="4833940"/>
            <a:ext cx="31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178935" y="5229026"/>
            <a:ext cx="8077200" cy="138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I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attended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MJC in 1998.  </a:t>
            </a:r>
            <a:r>
              <a:rPr lang="en-US" altLang="en-US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*** I 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no longer attend MJC</a:t>
            </a:r>
            <a:r>
              <a:rPr lang="en-US" altLang="en-US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.</a:t>
            </a:r>
            <a:endParaRPr lang="en-US" altLang="en-US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I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saw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a movie every weekend when I was a teenager. </a:t>
            </a:r>
            <a:r>
              <a:rPr lang="en-US" altLang="en-US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 </a:t>
            </a:r>
            <a:r>
              <a:rPr lang="en-US" altLang="en-US" sz="2000" i="1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*** I </a:t>
            </a:r>
            <a:r>
              <a:rPr lang="en-US" altLang="en-US" sz="2000" i="1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don’t see movies very much anymore</a:t>
            </a:r>
            <a:r>
              <a:rPr lang="en-US" altLang="en-US" sz="2000" i="1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.</a:t>
            </a:r>
            <a:endParaRPr lang="en-US" altLang="en-US" sz="2000" i="1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3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844" y="220842"/>
            <a:ext cx="9001462" cy="7965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past progressive tense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90" y="1592933"/>
            <a:ext cx="9001462" cy="167394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past progressive is used to talk about an activity that was in progress at a specific point of time in the past.  </a:t>
            </a: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emphasis is on the duration of the activity in the past.</a:t>
            </a:r>
          </a:p>
          <a:p>
            <a:pPr algn="l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01521" y="1171977"/>
            <a:ext cx="10483403" cy="25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09104" y="3150962"/>
            <a:ext cx="31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145665" y="3455899"/>
            <a:ext cx="8934718" cy="91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I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was studying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for an exam while my mother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was </a:t>
            </a:r>
            <a:r>
              <a:rPr lang="en-US" altLang="en-US" u="sng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cooking</a:t>
            </a:r>
            <a:r>
              <a:rPr lang="en-US" altLang="en-US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.</a:t>
            </a:r>
            <a:endParaRPr lang="en-US" altLang="en-US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</a:endParaRP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We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were walking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in the park around 7 p.m. last </a:t>
            </a:r>
            <a:r>
              <a:rPr lang="en-US" altLang="en-US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night.</a:t>
            </a:r>
            <a:endParaRPr lang="en-US" altLang="en-US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2390" y="4408936"/>
            <a:ext cx="9673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past progressive is often used with the simple past to show that one action was in progress when another action occurred.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9104" y="5233183"/>
            <a:ext cx="31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178935" y="5525241"/>
            <a:ext cx="8746902" cy="119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I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was taking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a bath when the doorbell </a:t>
            </a:r>
            <a:r>
              <a:rPr lang="en-US" altLang="en-US" u="sng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rang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They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were eating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</a:t>
            </a:r>
            <a:r>
              <a:rPr lang="en-US" altLang="en-US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when 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the neighbors </a:t>
            </a:r>
            <a:r>
              <a:rPr lang="en-US" altLang="en-US" u="sng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stopped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by for a visit.</a:t>
            </a:r>
          </a:p>
        </p:txBody>
      </p:sp>
    </p:spTree>
    <p:extLst>
      <p:ext uri="{BB962C8B-B14F-4D97-AF65-F5344CB8AC3E}">
        <p14:creationId xmlns:p14="http://schemas.microsoft.com/office/powerpoint/2010/main" val="184077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844" y="220842"/>
            <a:ext cx="9001462" cy="7965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Present perfect tense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90" y="1592933"/>
            <a:ext cx="9001462" cy="995721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present perfect is used to talk about an event that began in the past and continues up to the present</a:t>
            </a:r>
            <a:r>
              <a:rPr lang="en-US" dirty="0" smtClean="0"/>
              <a:t>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01521" y="1171977"/>
            <a:ext cx="10483403" cy="25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09104" y="2597167"/>
            <a:ext cx="31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145665" y="2966497"/>
            <a:ext cx="8934718" cy="91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He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has lived 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in </a:t>
            </a:r>
            <a:r>
              <a:rPr lang="en-US" altLang="en-US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Chicago 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for two years. 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***</a:t>
            </a:r>
            <a:r>
              <a:rPr lang="en-US" altLang="en-US" sz="20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He </a:t>
            </a:r>
            <a:r>
              <a:rPr lang="en-US" altLang="en-US" sz="2000" i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began living in </a:t>
            </a:r>
            <a:r>
              <a:rPr lang="en-US" altLang="en-US" sz="20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Chicago </a:t>
            </a:r>
            <a:r>
              <a:rPr lang="en-US" altLang="en-US" sz="2000" i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two years ago and he still lives there</a:t>
            </a:r>
            <a:r>
              <a:rPr lang="en-US" altLang="en-US" sz="2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.</a:t>
            </a:r>
            <a:endParaRPr lang="en-US" altLang="en-US" sz="20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2390" y="3855145"/>
            <a:ext cx="9673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present perfect is also used to talk about an event that was completed in the past, but the specific time of the event is not important.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9104" y="5078635"/>
            <a:ext cx="31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178935" y="5435088"/>
            <a:ext cx="8746902" cy="119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I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have seen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that movie before.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He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has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already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visited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Vietnam.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***</a:t>
            </a:r>
            <a:r>
              <a:rPr lang="en-US" altLang="en-US" sz="20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Specific </a:t>
            </a:r>
            <a:r>
              <a:rPr lang="en-US" altLang="en-US" sz="2000" i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dates and times are not mentioned</a:t>
            </a:r>
            <a:r>
              <a:rPr lang="en-US" altLang="en-US" sz="2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.</a:t>
            </a:r>
            <a:endParaRPr lang="en-US" altLang="en-US" sz="20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369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844" y="220842"/>
            <a:ext cx="9001462" cy="7965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Present perfect progressive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90" y="1592933"/>
            <a:ext cx="9001462" cy="1027609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This </a:t>
            </a:r>
            <a:r>
              <a:rPr lang="en-US" dirty="0"/>
              <a:t>tense is used to describe the duration of an action that began in the past and continues into the present.</a:t>
            </a:r>
          </a:p>
          <a:p>
            <a:pPr algn="l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01521" y="1171977"/>
            <a:ext cx="10483403" cy="257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09104" y="2571416"/>
            <a:ext cx="31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145665" y="2889227"/>
            <a:ext cx="8077200" cy="124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He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has been studying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grammar for an hour.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She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has been cooking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all day.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0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***He </a:t>
            </a:r>
            <a:r>
              <a:rPr lang="en-US" altLang="en-US" sz="2000" i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is still studying and she is still cooking</a:t>
            </a:r>
            <a:r>
              <a:rPr lang="en-US" altLang="en-US" sz="20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.</a:t>
            </a:r>
            <a:endParaRPr lang="en-US" altLang="en-US" sz="2000" i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2390" y="4138483"/>
            <a:ext cx="9673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This </a:t>
            </a:r>
            <a:r>
              <a:rPr lang="en-US" sz="2400" dirty="0"/>
              <a:t>tense is also used to describe events that have been in progress recently and are rather temporary.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9104" y="4936972"/>
            <a:ext cx="31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178935" y="5229026"/>
            <a:ext cx="8077200" cy="138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She </a:t>
            </a:r>
            <a:r>
              <a:rPr lang="en-US" altLang="en-US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has been living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 in </a:t>
            </a:r>
            <a:r>
              <a:rPr lang="en-US" altLang="en-US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London </a:t>
            </a:r>
            <a:r>
              <a:rPr lang="en-US" altLang="en-US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</a:rPr>
              <a:t>for the last two months, but she plans to move soon.</a:t>
            </a:r>
          </a:p>
        </p:txBody>
      </p:sp>
    </p:spTree>
    <p:extLst>
      <p:ext uri="{BB962C8B-B14F-4D97-AF65-F5344CB8AC3E}">
        <p14:creationId xmlns:p14="http://schemas.microsoft.com/office/powerpoint/2010/main" val="360601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2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242&quot;&gt;&lt;/object&gt;&lt;object type=&quot;2&quot; unique_id=&quot;10243&quot;&gt;&lt;object type=&quot;3&quot; unique_id=&quot;10244&quot;&gt;&lt;property id=&quot;20148&quot; value=&quot;5&quot;/&gt;&lt;property id=&quot;20300&quot; value=&quot;Slide 1 - &amp;quot;Verb tenses&amp;quot;&quot;/&gt;&lt;property id=&quot;20307&quot; value=&quot;256&quot;/&gt;&lt;/object&gt;&lt;object type=&quot;3&quot; unique_id=&quot;10328&quot;&gt;&lt;property id=&quot;20148&quot; value=&quot;5&quot;/&gt;&lt;property id=&quot;20300&quot; value=&quot;Slide 2 - &amp;quot;The importance of time&amp;quot;&quot;/&gt;&lt;property id=&quot;20307&quot; value=&quot;257&quot;/&gt;&lt;/object&gt;&lt;object type=&quot;3&quot; unique_id=&quot;10329&quot;&gt;&lt;property id=&quot;20148&quot; value=&quot;5&quot;/&gt;&lt;property id=&quot;20300&quot; value=&quot;Slide 4 - &amp;quot;Simple present tense&amp;quot;&quot;/&gt;&lt;property id=&quot;20307&quot; value=&quot;258&quot;/&gt;&lt;/object&gt;&lt;object type=&quot;3&quot; unique_id=&quot;10330&quot;&gt;&lt;property id=&quot;20148&quot; value=&quot;5&quot;/&gt;&lt;property id=&quot;20300&quot; value=&quot;Slide 5 - &amp;quot;present progressive tense&amp;quot;&quot;/&gt;&lt;property id=&quot;20307&quot; value=&quot;259&quot;/&gt;&lt;/object&gt;&lt;object type=&quot;3&quot; unique_id=&quot;10349&quot;&gt;&lt;property id=&quot;20148&quot; value=&quot;5&quot;/&gt;&lt;property id=&quot;20300&quot; value=&quot;Slide 6 - &amp;quot;Simple past tense&amp;quot;&quot;/&gt;&lt;property id=&quot;20307&quot; value=&quot;260&quot;/&gt;&lt;/object&gt;&lt;object type=&quot;3&quot; unique_id=&quot;10371&quot;&gt;&lt;property id=&quot;20148&quot; value=&quot;5&quot;/&gt;&lt;property id=&quot;20300&quot; value=&quot;Slide 7 - &amp;quot;past progressive tense&amp;quot;&quot;/&gt;&lt;property id=&quot;20307&quot; value=&quot;261&quot;/&gt;&lt;/object&gt;&lt;object type=&quot;3&quot; unique_id=&quot;10396&quot;&gt;&lt;property id=&quot;20148&quot; value=&quot;5&quot;/&gt;&lt;property id=&quot;20300&quot; value=&quot;Slide 8 - &amp;quot;Present perfect tense&amp;quot;&quot;/&gt;&lt;property id=&quot;20307&quot; value=&quot;262&quot;/&gt;&lt;/object&gt;&lt;object type=&quot;3&quot; unique_id=&quot;10442&quot;&gt;&lt;property id=&quot;20148&quot; value=&quot;5&quot;/&gt;&lt;property id=&quot;20300&quot; value=&quot;Slide 9 - &amp;quot;Present perfect progressive&amp;quot;&quot;/&gt;&lt;property id=&quot;20307&quot; value=&quot;263&quot;/&gt;&lt;/object&gt;&lt;object type=&quot;3&quot; unique_id=&quot;10525&quot;&gt;&lt;property id=&quot;20148&quot; value=&quot;5&quot;/&gt;&lt;property id=&quot;20300&quot; value=&quot;Slide 10 - &amp;quot;Past perfect tense&amp;quot;&quot;/&gt;&lt;property id=&quot;20307&quot; value=&quot;264&quot;/&gt;&lt;/object&gt;&lt;object type=&quot;3&quot; unique_id=&quot;10526&quot;&gt;&lt;property id=&quot;20148&quot; value=&quot;5&quot;/&gt;&lt;property id=&quot;20300&quot; value=&quot;Slide 11 - &amp;quot;Past perfect progressive&amp;quot;&quot;/&gt;&lt;property id=&quot;20307&quot; value=&quot;265&quot;/&gt;&lt;/object&gt;&lt;object type=&quot;3&quot; unique_id=&quot;10563&quot;&gt;&lt;property id=&quot;20148&quot; value=&quot;5&quot;/&gt;&lt;property id=&quot;20300&quot; value=&quot;Slide 12 - &amp;quot;Future tense&amp;quot;&quot;/&gt;&lt;property id=&quot;20307&quot; value=&quot;266&quot;/&gt;&lt;/object&gt;&lt;object type=&quot;3&quot; unique_id=&quot;10629&quot;&gt;&lt;property id=&quot;20148&quot; value=&quot;5&quot;/&gt;&lt;property id=&quot;20300&quot; value=&quot;Slide 13 - &amp;quot;Future Progressive tense&amp;quot;&quot;/&gt;&lt;property id=&quot;20307&quot; value=&quot;267&quot;/&gt;&lt;/object&gt;&lt;object type=&quot;3&quot; unique_id=&quot;10630&quot;&gt;&lt;property id=&quot;20148&quot; value=&quot;5&quot;/&gt;&lt;property id=&quot;20300&quot; value=&quot;Slide 14 - &amp;quot;Future Perfect tense&amp;quot;&quot;/&gt;&lt;property id=&quot;20307&quot; value=&quot;268&quot;/&gt;&lt;/object&gt;&lt;object type=&quot;3&quot; unique_id=&quot;10631&quot;&gt;&lt;property id=&quot;20148&quot; value=&quot;5&quot;/&gt;&lt;property id=&quot;20300&quot; value=&quot;Slide 15 - &amp;quot;Future Perfect progressive&amp;quot;&quot;/&gt;&lt;property id=&quot;20307&quot; value=&quot;269&quot;/&gt;&lt;/object&gt;&lt;object type=&quot;3&quot; unique_id=&quot;10733&quot;&gt;&lt;property id=&quot;20148&quot; value=&quot;5&quot;/&gt;&lt;property id=&quot;20300&quot; value=&quot;Slide 18 - &amp;quot;Summary – the past&amp;quot;&quot;/&gt;&lt;property id=&quot;20307&quot; value=&quot;270&quot;/&gt;&lt;/object&gt;&lt;object type=&quot;3&quot; unique_id=&quot;10734&quot;&gt;&lt;property id=&quot;20148&quot; value=&quot;5&quot;/&gt;&lt;property id=&quot;20300&quot; value=&quot;Slide 17 - &amp;quot;Summary – the present&amp;quot;&quot;/&gt;&lt;property id=&quot;20307&quot; value=&quot;271&quot;/&gt;&lt;/object&gt;&lt;object type=&quot;3&quot; unique_id=&quot;10735&quot;&gt;&lt;property id=&quot;20148&quot; value=&quot;5&quot;/&gt;&lt;property id=&quot;20300&quot; value=&quot;Slide 16 - &amp;quot;Summary – the Future&amp;quot;&quot;/&gt;&lt;property id=&quot;20307&quot; value=&quot;272&quot;/&gt;&lt;/object&gt;&lt;object type=&quot;3&quot; unique_id=&quot;11026&quot;&gt;&lt;property id=&quot;20148&quot; value=&quot;5&quot;/&gt;&lt;property id=&quot;20300&quot; value=&quot;Slide 3 - &amp;quot;What are the verb tenses?&amp;quot;&quot;/&gt;&lt;property id=&quot;20307&quot; value=&quot;27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206</TotalTime>
  <Words>1116</Words>
  <Application>Microsoft Office PowerPoint</Application>
  <PresentationFormat>Widescreen</PresentationFormat>
  <Paragraphs>118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Bookman Old Style</vt:lpstr>
      <vt:lpstr>Calibri</vt:lpstr>
      <vt:lpstr>Rockwell</vt:lpstr>
      <vt:lpstr>Verdana</vt:lpstr>
      <vt:lpstr>Wingdings</vt:lpstr>
      <vt:lpstr>Damask</vt:lpstr>
      <vt:lpstr>Verb tenses</vt:lpstr>
      <vt:lpstr>The importance of time</vt:lpstr>
      <vt:lpstr>What are the verb tenses?</vt:lpstr>
      <vt:lpstr>Simple present tense</vt:lpstr>
      <vt:lpstr>present progressive tense</vt:lpstr>
      <vt:lpstr>Simple past tense</vt:lpstr>
      <vt:lpstr>past progressive tense</vt:lpstr>
      <vt:lpstr>Present perfect tense</vt:lpstr>
      <vt:lpstr>Present perfect progressive</vt:lpstr>
      <vt:lpstr>Past perfect tense</vt:lpstr>
      <vt:lpstr>Past perfect progressive</vt:lpstr>
      <vt:lpstr>Future tense</vt:lpstr>
      <vt:lpstr>Future Progressive tense</vt:lpstr>
      <vt:lpstr>Future Perfect tense</vt:lpstr>
      <vt:lpstr>Future Perfect progressive</vt:lpstr>
      <vt:lpstr>Summary – the Future</vt:lpstr>
      <vt:lpstr>Summary – the present</vt:lpstr>
      <vt:lpstr>Summary – the past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 tenses</dc:title>
  <dc:creator>Emily Bailey</dc:creator>
  <cp:lastModifiedBy>Emily Bailey</cp:lastModifiedBy>
  <cp:revision>24</cp:revision>
  <dcterms:created xsi:type="dcterms:W3CDTF">2016-04-12T23:34:39Z</dcterms:created>
  <dcterms:modified xsi:type="dcterms:W3CDTF">2016-04-13T16:28:11Z</dcterms:modified>
</cp:coreProperties>
</file>